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will see later why we set `outstanding` to `1` and `pc` to `12`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Creates a new `Ctxt` from the current one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Important thing here is that the previous `Ctxt` becomes the continuation of the new created one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dispatches arguments to target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`/nxt` returns control to the VM which will install the next available `ctxt` from the `strandPool`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`arg[1]` means that the scheduled `ctxt` associated with `return-one` will write its result into `arg[1]` in the parent ctxt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schedules `ctxt` with the `return-one` method bytecode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`xmit/nxt 1,arg[1]` from the previous slide will call this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see later how the just described things work out in the VM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 of the `Ctxt` class fields that are of interest for this talk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`outstanding` field says how many results from child `ctxt`s are outstanding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`pc` is the program counter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`rslt` and `trgt` are registers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`argvec` is an argument vector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`code` contains the bytecode associated with the given `Ctxt`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`ctxt` points to the `parent` ctxt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Shows how a given `Ctxt` is installed (into the VM)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VM has a `ctxt` field which points to the currently installed `Ctxt`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VM has a `code` field which points to bytecode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VM has a `pc` field (program counter) which represents the current position in the execution of the bytecode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Define an operation called `return-one`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Define an actor called `Foo`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actor has a method called `return-one` that returns `1`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-"/>
            </a:pPr>
            <a:r>
              <a:rPr b="0" i="0" lang="de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define an instance of the `Foo` actor called `foo`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b="0" i="0" sz="1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b="0" i="0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b="0" i="0" sz="4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b="0" i="0" lang="de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Rosette Bytecode 101</a:t>
            </a:r>
            <a:endParaRPr b="0" i="0" sz="5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b="0" i="0" lang="de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Keith McQueen &amp; Timm Schäuble</a:t>
            </a:r>
            <a:endParaRPr b="0" i="0" sz="2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2886950" y="271650"/>
            <a:ext cx="3595500" cy="6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(+ 1 (return-one foo))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4240650" y="984925"/>
            <a:ext cx="492600" cy="4377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3230300" y="1682575"/>
            <a:ext cx="3802800" cy="3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0:   alloc 2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1:   lit 1,arg[0]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2:   xfer global[+],trgt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4:   outstanding 12,1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6:   push/alloc 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7:   xfer global[foo],arg[0]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9:   xfer global[return-one],trgt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11:   xmit/nxt 1,arg[1]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12:   xmit/nxt 2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779750" y="991650"/>
            <a:ext cx="3556800" cy="3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0:   alloc 2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1:   lit 1,arg[0]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2:   xfer global[+],trgt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4:   outstanding 12,1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6:   push/alloc 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7:   xfer global[foo],arg[0]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9:   xfer global[return-one],trgt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11:   xmit/nxt 1,arg[1]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12:   xmit/nxt 2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5" name="Shape 115"/>
          <p:cNvCxnSpPr/>
          <p:nvPr/>
        </p:nvCxnSpPr>
        <p:spPr>
          <a:xfrm rot="10800000">
            <a:off x="2599125" y="1223350"/>
            <a:ext cx="1737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16" name="Shape 116"/>
          <p:cNvSpPr txBox="1"/>
          <p:nvPr/>
        </p:nvSpPr>
        <p:spPr>
          <a:xfrm>
            <a:off x="4746800" y="824725"/>
            <a:ext cx="3830400" cy="9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Create an argument tuple for two objects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/>
        </p:nvSpPr>
        <p:spPr>
          <a:xfrm>
            <a:off x="779750" y="991650"/>
            <a:ext cx="3654300" cy="3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0:   alloc 2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1:   lit 1,arg[0]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2:   xfer global[+],trgt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4:   outstanding 12,1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6:   push/alloc 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7:   xfer global[foo],arg[0]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9:   xfer global[return-one],trgt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11:   xmit/nxt 1,arg[1]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12:   xmit/nxt 2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2" name="Shape 122"/>
          <p:cNvCxnSpPr/>
          <p:nvPr/>
        </p:nvCxnSpPr>
        <p:spPr>
          <a:xfrm rot="10800000">
            <a:off x="2696800" y="1514500"/>
            <a:ext cx="17373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23" name="Shape 123"/>
          <p:cNvSpPr txBox="1"/>
          <p:nvPr/>
        </p:nvSpPr>
        <p:spPr>
          <a:xfrm>
            <a:off x="4746800" y="1205725"/>
            <a:ext cx="3830400" cy="93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arg[0] = 1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/>
        </p:nvSpPr>
        <p:spPr>
          <a:xfrm>
            <a:off x="779750" y="991650"/>
            <a:ext cx="3654300" cy="3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0:   alloc 2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1:   lit 1,arg[0]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2:   xfer global[+],trgt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4:   outstanding 12,1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6:   push/alloc 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7:   xfer global[foo],arg[0]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9:   xfer global[return-one],trgt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11:   xmit/nxt 1,arg[1]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12:   xmit/nxt 2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Shape 129"/>
          <p:cNvCxnSpPr/>
          <p:nvPr/>
        </p:nvCxnSpPr>
        <p:spPr>
          <a:xfrm rot="10800000">
            <a:off x="3437300" y="1792025"/>
            <a:ext cx="1119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30" name="Shape 130"/>
          <p:cNvSpPr txBox="1"/>
          <p:nvPr/>
        </p:nvSpPr>
        <p:spPr>
          <a:xfrm>
            <a:off x="4746800" y="1358125"/>
            <a:ext cx="4199700" cy="12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put </a:t>
            </a:r>
            <a:r>
              <a:rPr b="1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operation from global environment to </a:t>
            </a:r>
            <a:r>
              <a:rPr b="1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trgt</a:t>
            </a: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register 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779750" y="991650"/>
            <a:ext cx="3654300" cy="3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0:   alloc 2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1:   lit 1,arg[0]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2:   xfer global[+],trgt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4:   outstanding 12,1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6:   push/alloc 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7:   xfer global[foo],arg[0]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9:   xfer global[return-one],trgt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11:   xmit/nxt 1,arg[1]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12:   xmit/nxt 2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6" name="Shape 136"/>
          <p:cNvCxnSpPr/>
          <p:nvPr/>
        </p:nvCxnSpPr>
        <p:spPr>
          <a:xfrm rot="10800000">
            <a:off x="3314150" y="2048000"/>
            <a:ext cx="1119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37" name="Shape 137"/>
          <p:cNvSpPr txBox="1"/>
          <p:nvPr/>
        </p:nvSpPr>
        <p:spPr>
          <a:xfrm>
            <a:off x="4746800" y="1510525"/>
            <a:ext cx="4199700" cy="133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the installed </a:t>
            </a:r>
            <a:r>
              <a:rPr b="1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ctxt</a:t>
            </a: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</a:pP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set </a:t>
            </a:r>
            <a:r>
              <a:rPr b="1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pc</a:t>
            </a: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to 12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</a:pP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set </a:t>
            </a:r>
            <a:r>
              <a:rPr b="1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outstanding</a:t>
            </a: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to 1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779750" y="991650"/>
            <a:ext cx="3654300" cy="3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0:   alloc 2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1:   lit 1,arg[0]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2:   xfer global[+],trgt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4:   outstanding 12,1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6:   push/alloc 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7:   xfer global[foo],arg[0]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9:   xfer global[return-one],trgt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11:   xmit/nxt 1,arg[1]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12:   xmit/nxt 2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3" name="Shape 143"/>
          <p:cNvCxnSpPr/>
          <p:nvPr/>
        </p:nvCxnSpPr>
        <p:spPr>
          <a:xfrm rot="10800000">
            <a:off x="3314150" y="2317650"/>
            <a:ext cx="1119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44" name="Shape 144"/>
          <p:cNvSpPr txBox="1"/>
          <p:nvPr/>
        </p:nvSpPr>
        <p:spPr>
          <a:xfrm>
            <a:off x="4746800" y="1244825"/>
            <a:ext cx="4199700" cy="29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</a:pP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creates a new </a:t>
            </a:r>
            <a:r>
              <a:rPr b="1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Ctxt</a:t>
            </a: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and installs it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</a:pP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argument tuple for one object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</a:pP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previous ctxt becomes parent ctxt of new created ctxt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/>
        </p:nvSpPr>
        <p:spPr>
          <a:xfrm>
            <a:off x="779750" y="991650"/>
            <a:ext cx="3654300" cy="3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0:   alloc 2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1:   lit 1,arg[0]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2:   xfer global[+],trgt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4:   outstanding 12,1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6:   push/alloc 1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7:   xfer global[foo],arg[0]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9:   xfer global[return-one],trgt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11:   xmit/nxt 1,arg[1]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12:   xmit/nxt 2</a:t>
            </a:r>
            <a:endParaRPr b="0" i="0" sz="18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3803000" y="2421275"/>
            <a:ext cx="766200" cy="930300"/>
          </a:xfrm>
          <a:prstGeom prst="rightBrace">
            <a:avLst>
              <a:gd fmla="val 8333" name="adj1"/>
              <a:gd fmla="val 50000" name="adj2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Shape 151"/>
          <p:cNvSpPr txBox="1"/>
          <p:nvPr/>
        </p:nvSpPr>
        <p:spPr>
          <a:xfrm>
            <a:off x="5034075" y="2092975"/>
            <a:ext cx="3351600" cy="20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new installed </a:t>
            </a:r>
            <a:r>
              <a:rPr b="1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Ctxt</a:t>
            </a: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represents: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(return-one foo)</a:t>
            </a:r>
            <a:endParaRPr b="1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/>
        </p:nvSpPr>
        <p:spPr>
          <a:xfrm>
            <a:off x="779750" y="991650"/>
            <a:ext cx="3654300" cy="3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0:   alloc 2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1:   lit 1,arg[0]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2:   xfer global[+],trgt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4:   outstanding 12,1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6:   push/alloc 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7:   xfer global[foo],arg[0]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9:   xfer global[return-one],trgt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11:   xmit/nxt 1,arg[1]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12:   xmit/nxt 2</a:t>
            </a:r>
            <a:endParaRPr b="0" i="0" sz="18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5491600" y="2287050"/>
            <a:ext cx="4109700" cy="6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arg[0] = foo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8" name="Shape 158"/>
          <p:cNvCxnSpPr/>
          <p:nvPr/>
        </p:nvCxnSpPr>
        <p:spPr>
          <a:xfrm flipH="1">
            <a:off x="3986575" y="2618775"/>
            <a:ext cx="1354200" cy="1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779750" y="991650"/>
            <a:ext cx="3654300" cy="3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0:   alloc 2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1:   lit 1,arg[0]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2:   xfer global[+],trgt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4:   outstanding 12,1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6:   push/alloc 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7:   xfer global[foo],arg[0]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9:   xfer global[return-one],trgt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11:   xmit/nxt 1,arg[1]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12:   xmit/nxt 2</a:t>
            </a:r>
            <a:endParaRPr b="0" i="0" sz="18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5796400" y="2591850"/>
            <a:ext cx="4109700" cy="62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trgt = return-one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5" name="Shape 165"/>
          <p:cNvCxnSpPr/>
          <p:nvPr/>
        </p:nvCxnSpPr>
        <p:spPr>
          <a:xfrm flipH="1">
            <a:off x="4250325" y="2899950"/>
            <a:ext cx="1354200" cy="1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/>
        </p:nvSpPr>
        <p:spPr>
          <a:xfrm>
            <a:off x="779750" y="991650"/>
            <a:ext cx="3654300" cy="3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0:   alloc 2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1:   lit 1,arg[0]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2:   xfer global[+],trgt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4:   outstanding 12,1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6:   push/alloc 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7:   xfer global[foo],arg[0]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9:   xfer global[return-one],trgt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11:   xmit/nxt 1,arg[1]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12:   xmit/nxt 2</a:t>
            </a:r>
            <a:endParaRPr b="0" i="0" sz="1800" u="none" cap="none" strike="noStrik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 txBox="1"/>
          <p:nvPr/>
        </p:nvSpPr>
        <p:spPr>
          <a:xfrm>
            <a:off x="4958200" y="2380225"/>
            <a:ext cx="4109700" cy="229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dispatch arguments to target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/nxt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returns control back to the VM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result will be written to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arg[1] 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 the parent ctxt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here dispatching schedules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ctxt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with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return-one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method bytecode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2" name="Shape 172"/>
          <p:cNvCxnSpPr/>
          <p:nvPr/>
        </p:nvCxnSpPr>
        <p:spPr>
          <a:xfrm flipH="1">
            <a:off x="3529375" y="3152175"/>
            <a:ext cx="1354200" cy="1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/>
        </p:nvSpPr>
        <p:spPr>
          <a:xfrm>
            <a:off x="1903375" y="1983525"/>
            <a:ext cx="5745300" cy="14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What does the invocation of an actor method look like in the Rosette VM?</a:t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Ob* StdMthd::invoke (Ctxt* ctxt)</a:t>
            </a:r>
            <a:b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b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   PROTECT_THIS(StdMthd); PROTECT(ctxt);</a:t>
            </a:r>
            <a:b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   Ob* surrogate = BASE(ctxt-&gt;arg(0))-&gt;dup();</a:t>
            </a:r>
            <a:b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   ctxt-&gt;self2 = ctxt-&gt;arg(0);</a:t>
            </a:r>
            <a:b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   ctxt-&gt;selfEnv = surrogate;</a:t>
            </a:r>
            <a:b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   ctxt-&gt;env = surrogate;</a:t>
            </a:r>
            <a:b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   ctxt-&gt;code = SELF-&gt;code;</a:t>
            </a:r>
            <a:b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   ctxt-&gt;rslt = NIV;</a:t>
            </a:r>
            <a:b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   ctxt-&gt;pc = 0;</a:t>
            </a:r>
            <a:b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   CHECK_STORE(ctxt, (VAL(ctxt-&gt;arg(0)), VAL(surrogate), VAL(SELF-&gt;code), VAL(ctxt)));</a:t>
            </a:r>
            <a:b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   ctxt-&gt;scheduleStrand();</a:t>
            </a:r>
            <a:b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    return SUSPENDED;</a:t>
            </a:r>
            <a:b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de" sz="14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b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Shape 178"/>
          <p:cNvCxnSpPr/>
          <p:nvPr/>
        </p:nvCxnSpPr>
        <p:spPr>
          <a:xfrm flipH="1">
            <a:off x="3036975" y="2640150"/>
            <a:ext cx="1723500" cy="424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79" name="Shape 179"/>
          <p:cNvSpPr txBox="1"/>
          <p:nvPr/>
        </p:nvSpPr>
        <p:spPr>
          <a:xfrm>
            <a:off x="4910950" y="2175050"/>
            <a:ext cx="3460800" cy="8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bytecode of installed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Ctxt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gets overwritten with bytecode of the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return-one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method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0" name="Shape 180"/>
          <p:cNvCxnSpPr>
            <a:stCxn id="179" idx="1"/>
          </p:cNvCxnSpPr>
          <p:nvPr/>
        </p:nvCxnSpPr>
        <p:spPr>
          <a:xfrm flipH="1">
            <a:off x="1915150" y="2619650"/>
            <a:ext cx="2995800" cy="96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181" name="Shape 181"/>
          <p:cNvCxnSpPr>
            <a:stCxn id="177" idx="2"/>
          </p:cNvCxnSpPr>
          <p:nvPr/>
        </p:nvCxnSpPr>
        <p:spPr>
          <a:xfrm rot="10800000">
            <a:off x="2804400" y="4144975"/>
            <a:ext cx="1767600" cy="423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182" name="Shape 182"/>
          <p:cNvSpPr txBox="1"/>
          <p:nvPr/>
        </p:nvSpPr>
        <p:spPr>
          <a:xfrm>
            <a:off x="4752675" y="4385250"/>
            <a:ext cx="3214800" cy="5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schedule the altered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Ctxt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de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Bytecode of scheduled ctxt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311700" y="1152475"/>
            <a:ext cx="23832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litvec:</a:t>
            </a:r>
            <a:b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0:   {StdMthd}</a:t>
            </a:r>
            <a:b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1:   {Template}</a:t>
            </a:r>
            <a:b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codevec:</a:t>
            </a:r>
            <a:b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0:   extend 1</a:t>
            </a:r>
            <a:b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1:   lit 1,rslt</a:t>
            </a:r>
            <a:b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2:   rtn/nxt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Shape 189"/>
          <p:cNvSpPr txBox="1"/>
          <p:nvPr/>
        </p:nvSpPr>
        <p:spPr>
          <a:xfrm>
            <a:off x="4391125" y="2714625"/>
            <a:ext cx="3898800" cy="16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Return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rslt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to parent ctxt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Schedule the parent ctxt 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/nxt 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tells the VM to get the next ctxt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Shape 190"/>
          <p:cNvCxnSpPr/>
          <p:nvPr/>
        </p:nvCxnSpPr>
        <p:spPr>
          <a:xfrm rot="10800000">
            <a:off x="2174925" y="3283075"/>
            <a:ext cx="1819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de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But wait!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rtn/nxt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scheduled the parent ctxt - why?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Because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outstanding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field of the parent ctxt was set to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outstanding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field tells the VM how many arguments are missing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/>
        </p:nvSpPr>
        <p:spPr>
          <a:xfrm>
            <a:off x="779750" y="991650"/>
            <a:ext cx="3654300" cy="316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0:   alloc 2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1:   lit 1,arg[0]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2:   xfer global[+],trgt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4:   outstanding 12,1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6:   push/alloc 1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7:   xfer global[foo],arg[0]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 9:   xfer global[return-one],trgt</a:t>
            </a:r>
            <a:b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  11:   xmit/nxt 1,arg[1]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12:   xmit/nxt 2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 txBox="1"/>
          <p:nvPr/>
        </p:nvSpPr>
        <p:spPr>
          <a:xfrm>
            <a:off x="5286175" y="1975725"/>
            <a:ext cx="3584100" cy="29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VM continues here since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outstanding 12,1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set the program counter to 12 before it gave up control to the child ctxt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Performs addition on the two arguments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Gives up control to the VM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3" name="Shape 203"/>
          <p:cNvCxnSpPr/>
          <p:nvPr/>
        </p:nvCxnSpPr>
        <p:spPr>
          <a:xfrm flipH="1">
            <a:off x="3453175" y="3456975"/>
            <a:ext cx="1354200" cy="1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idx="1" type="body"/>
          </p:nvPr>
        </p:nvSpPr>
        <p:spPr>
          <a:xfrm>
            <a:off x="311700" y="1973700"/>
            <a:ext cx="8520600" cy="162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0" i="0" lang="de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Thanks</a:t>
            </a:r>
            <a:endParaRPr b="0" i="0" sz="4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1108050" y="445025"/>
            <a:ext cx="7724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de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Prerequisites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1108050" y="1706200"/>
            <a:ext cx="7127100" cy="21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Ctxt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is a container for computation. It describes the state of some computation at a given time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It can be scheduled to the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strandPool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queue which means that at some point the VM will run the scheduled ctxt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Ctxt 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can have children. A child ctxt holds a reference to its parent ctxt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1108050" y="445025"/>
            <a:ext cx="77241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de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Prerequisites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1108050" y="1706200"/>
            <a:ext cx="7127100" cy="21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Ctxt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can write results back into its parent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Writing results back into the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parent ctxt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can lead to the scheduling of the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parent ctxt</a:t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Scheduling of the parent occurs when there are no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outstanding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results left from children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2792550" y="523875"/>
            <a:ext cx="3652500" cy="33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class Ctxt : public MboxOb {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[...]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public: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[...]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Byte	outstanding;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Word16	pc;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[...]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Ob*	rslt;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Ob*	trgt;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Tuple*	argvec;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Code*	code;	</a:t>
            </a:r>
            <a:b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Ctxt*	ctxt;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[...]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de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2216700" y="417375"/>
            <a:ext cx="5219700" cy="45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</a:pPr>
            <a:br>
              <a:rPr b="0" i="0" lang="de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b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VirtualMachine::installCtxt (pCtxt new_ctxt)</a:t>
            </a:r>
            <a:b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</a:t>
            </a:r>
            <a:b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if (debugging_level)</a:t>
            </a:r>
            <a:b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printf("*** new strand\n");</a:t>
            </a:r>
            <a:b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ctxt = new_ctxt;</a:t>
            </a:r>
            <a:b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installCode(ctxt-&gt;code, ctxt-&gt;pc);</a:t>
            </a:r>
            <a:b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br>
              <a:rPr b="0" i="0" lang="de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de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Defining an actor in RBL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2826300" y="1381075"/>
            <a:ext cx="4926900" cy="31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(defOprn return-one)</a:t>
            </a:r>
            <a:b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(defActor Foo</a:t>
            </a:r>
            <a:b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(method (return-one)</a:t>
            </a:r>
            <a:b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1</a:t>
            </a:r>
            <a:b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)</a:t>
            </a:r>
            <a:b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b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(define foo (new Foo))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de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Invocation of an actor method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409950" y="1719700"/>
            <a:ext cx="24783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Arial"/>
              <a:buNone/>
            </a:pP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(return-one foo)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3474025" y="2692975"/>
            <a:ext cx="23535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=&gt; 1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3688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de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(+ 1 (return-one foo))</a:t>
            </a:r>
            <a:endParaRPr b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Invoke the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return-one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method of the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foo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actor instance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Add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to the result of </a:t>
            </a: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(return-one foo)</a:t>
            </a:r>
            <a:endParaRPr b="1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</a:pPr>
            <a:r>
              <a:rPr b="1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(return-one foo)</a:t>
            </a:r>
            <a:r>
              <a:rPr b="0" i="0" lang="de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runs independently of other expressions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3474025" y="2540575"/>
            <a:ext cx="2353500" cy="7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de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=&gt; 2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